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2" r:id="rId2"/>
    <p:sldId id="261" r:id="rId3"/>
    <p:sldId id="256" r:id="rId4"/>
    <p:sldId id="257" r:id="rId5"/>
    <p:sldId id="263" r:id="rId6"/>
    <p:sldId id="258" r:id="rId7"/>
    <p:sldId id="264" r:id="rId8"/>
    <p:sldId id="259" r:id="rId9"/>
    <p:sldId id="265" r:id="rId10"/>
    <p:sldId id="2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87" d="100"/>
          <a:sy n="87" d="100"/>
        </p:scale>
        <p:origin x="151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19734-4110-41AF-B882-48AF5E01FF26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29E4A-472D-4A7D-925B-5CBCEC02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6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E628CE4-DA36-43BC-967F-A3389705D3E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208630-4D16-4641-A137-FE08979B9E4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f-eLzao63I" TargetMode="Externa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2SiR82ZgRsU" TargetMode="External"/><Relationship Id="rId1" Type="http://schemas.openxmlformats.org/officeDocument/2006/relationships/video" Target="https://www.youtube.com/embed/tF5kr251BRs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Writers Face Censorship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u="sng" dirty="0" smtClean="0"/>
              <a:t>Most</a:t>
            </a:r>
            <a:r>
              <a:rPr lang="en-US" b="1" dirty="0"/>
              <a:t>, but not all, </a:t>
            </a:r>
            <a:r>
              <a:rPr lang="en-US" b="1" u="sng" dirty="0"/>
              <a:t>government and church authorities</a:t>
            </a:r>
            <a:r>
              <a:rPr lang="en-US" b="1" dirty="0"/>
              <a:t> felt they had </a:t>
            </a:r>
            <a:r>
              <a:rPr lang="en-US" b="1" u="sng" dirty="0"/>
              <a:t>a sacred duty to defend </a:t>
            </a:r>
            <a:r>
              <a:rPr lang="en-US" b="1" dirty="0"/>
              <a:t>the </a:t>
            </a:r>
            <a:r>
              <a:rPr lang="en-US" b="1" u="sng" dirty="0"/>
              <a:t>old order</a:t>
            </a:r>
            <a:r>
              <a:rPr lang="en-US" b="1" dirty="0"/>
              <a:t>.  They </a:t>
            </a:r>
            <a:r>
              <a:rPr lang="en-US" b="1" u="sng" dirty="0"/>
              <a:t>believed that God had set up</a:t>
            </a:r>
            <a:r>
              <a:rPr lang="en-US" b="1" dirty="0"/>
              <a:t> the old order.  </a:t>
            </a:r>
            <a:endParaRPr lang="en-US" b="1" dirty="0" smtClean="0"/>
          </a:p>
          <a:p>
            <a:pPr marL="0" indent="0">
              <a:buNone/>
            </a:pPr>
            <a:endParaRPr lang="en-US" sz="9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To </a:t>
            </a:r>
            <a:r>
              <a:rPr lang="en-US" b="1" dirty="0"/>
              <a:t>protect against the attacks of the Enlightenment, they waged a war of </a:t>
            </a:r>
            <a:r>
              <a:rPr lang="en-US" sz="3000" b="1" i="1" dirty="0"/>
              <a:t>censorship</a:t>
            </a:r>
            <a:r>
              <a:rPr lang="en-US" b="1" dirty="0"/>
              <a:t>, </a:t>
            </a:r>
            <a:r>
              <a:rPr lang="en-US" b="1" u="sng" dirty="0"/>
              <a:t>or restricting access to ideas and information</a:t>
            </a:r>
            <a:r>
              <a:rPr lang="en-US" b="1" dirty="0"/>
              <a:t>.  They banned and burned books and imprisoned writers. </a:t>
            </a:r>
            <a:endParaRPr lang="en-US" b="1" dirty="0" smtClean="0"/>
          </a:p>
          <a:p>
            <a:pPr marL="0" indent="0">
              <a:buNone/>
            </a:pPr>
            <a:endParaRPr lang="en-US" sz="9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To </a:t>
            </a:r>
            <a:r>
              <a:rPr lang="en-US" b="1" dirty="0"/>
              <a:t>avoid censorship, philosophes and writers like Montesquieu and Voltaire </a:t>
            </a:r>
            <a:r>
              <a:rPr lang="en-US" b="1" u="sng" dirty="0"/>
              <a:t>sometimes disguised their ideas in works of fiction</a:t>
            </a:r>
            <a:r>
              <a:rPr lang="en-US" b="1" dirty="0"/>
              <a:t>. 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18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Wolfgang Amadeus Mozart</a:t>
            </a:r>
            <a:br>
              <a:rPr lang="en-US" dirty="0" smtClean="0"/>
            </a:br>
            <a:r>
              <a:rPr lang="en-US" dirty="0" smtClean="0"/>
              <a:t>1756-1791</a:t>
            </a:r>
            <a:endParaRPr lang="en-US" dirty="0"/>
          </a:p>
        </p:txBody>
      </p:sp>
      <p:pic>
        <p:nvPicPr>
          <p:cNvPr id="4" name="df-eLzao63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57600" y="2057400"/>
            <a:ext cx="4572000" cy="2974398"/>
          </a:xfrm>
          <a:prstGeom prst="rect">
            <a:avLst/>
          </a:prstGeom>
        </p:spPr>
      </p:pic>
      <p:pic>
        <p:nvPicPr>
          <p:cNvPr id="3074" name="Picture 2" descr="https://upload.wikimedia.org/wikipedia/commons/1/1e/Wolfgang-amadeus-mozart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07" y="1295400"/>
            <a:ext cx="25431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54864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Mozart was a child prodigy who gained instant celebrity status as a composer and performer.  His brilliant operas, graceful symphonies, and moving religious music helped define the new style of composition.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988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Enlightenment Ideas Spread to Salons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05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New </a:t>
            </a:r>
            <a:r>
              <a:rPr lang="en-US" b="1" dirty="0"/>
              <a:t>literature, the arts, science, and philosophy were regular topics of discussion in </a:t>
            </a:r>
            <a:r>
              <a:rPr lang="en-US" b="1" i="1" dirty="0"/>
              <a:t>salons</a:t>
            </a:r>
            <a:r>
              <a:rPr lang="en-US" b="1" dirty="0"/>
              <a:t>, </a:t>
            </a:r>
            <a:r>
              <a:rPr lang="en-US" b="1" u="sng" dirty="0"/>
              <a:t>or informal social gatherings at which writers, artists, </a:t>
            </a:r>
            <a:r>
              <a:rPr lang="en-US" b="1" i="1" u="sng" dirty="0"/>
              <a:t>philosophes</a:t>
            </a:r>
            <a:r>
              <a:rPr lang="en-US" b="1" u="sng" dirty="0"/>
              <a:t>, and others exchanged ideas. 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The salon </a:t>
            </a:r>
            <a:r>
              <a:rPr lang="en-US" b="1" u="sng" dirty="0"/>
              <a:t>originated in the 1600s, when a group of noblewomen</a:t>
            </a:r>
            <a:r>
              <a:rPr lang="en-US" b="1" dirty="0"/>
              <a:t> in Paris began inviting a few friends to their homes for poetry readings. 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By the </a:t>
            </a:r>
            <a:r>
              <a:rPr lang="en-US" b="1" dirty="0"/>
              <a:t>1700s, some middle-class women began holding salons.  Here </a:t>
            </a:r>
            <a:r>
              <a:rPr lang="en-US" b="1" u="sng" dirty="0"/>
              <a:t>middle-class citizens</a:t>
            </a:r>
            <a:r>
              <a:rPr lang="en-US" b="1" dirty="0"/>
              <a:t> could meet with the </a:t>
            </a:r>
            <a:r>
              <a:rPr lang="en-US" b="1" u="sng" dirty="0"/>
              <a:t>nobility on an equal footing</a:t>
            </a:r>
            <a:r>
              <a:rPr lang="en-US" b="1" dirty="0"/>
              <a:t> to </a:t>
            </a:r>
            <a:r>
              <a:rPr lang="en-US" b="1" u="sng" dirty="0"/>
              <a:t>discuss and spread Enlightenment ideas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45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upload.wikimedia.org/wikipedia/commons/c/cb/Salon_de_Madame_Geoffri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049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ashsuneja.files.wordpress.com/2014/11/baroque-art-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404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Baroque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Baroque style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courtly art and architecture in the Greek and Roman tradition or in the grand ornate style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Huge, colorful and full of excitement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37160" indent="0">
              <a:buNone/>
            </a:pPr>
            <a:endParaRPr lang="en-US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glorified historic battles or the lives of saints.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ata2.whicdn.com/images/795034/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61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Rococo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Rococo style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moved away from religion and, unlike the heavy splendor of the baroque,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lighter, elegant, and charming.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Rococo art in salons was believed to encourage the imagination.</a:t>
            </a:r>
          </a:p>
          <a:p>
            <a:pPr marL="13716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pastel colors were used.</a:t>
            </a:r>
          </a:p>
          <a:p>
            <a:pPr marL="13716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Portrait painters showed noble subjects in charming rural settings, surrounded by happy servants and pets.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71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Enlightenment ideals led composers and musicians to develop new forms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music that transformed into what we call today “classical.” </a:t>
            </a:r>
          </a:p>
          <a:p>
            <a:pPr marL="137160" indent="0">
              <a:buNone/>
            </a:pPr>
            <a:endParaRPr 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Ballets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operas—plays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to music—were performed at royal courts, and opera houses sprang up from Italy to England. 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endParaRPr 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era, only the social elite could afford to commission musicians to play for them.  In the early to mid-1700s, however, the growing middle class could afford to pay for concerts to be performed publicly. 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towering musical figures of the era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Franz Joseph Haydn</a:t>
            </a: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Wolfgang Amadeus Mozart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87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4.bp.blogspot.com/-LI9rKW_oQZM/Tk1UNJXr38I/AAAAAAAAAJc/lVyCkrZu2gc/s1600/hayd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10194"/>
            <a:ext cx="2570018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304800"/>
            <a:ext cx="792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Franz Joseph Haydn</a:t>
            </a:r>
          </a:p>
          <a:p>
            <a:pPr algn="ctr"/>
            <a:r>
              <a:rPr lang="en-US" sz="3600" dirty="0" smtClean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1732 - 1809</a:t>
            </a:r>
            <a:endParaRPr lang="en-US" sz="3600" dirty="0">
              <a:solidFill>
                <a:schemeClr val="accent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endParaRPr lang="en-US" sz="4000" dirty="0">
              <a:solidFill>
                <a:schemeClr val="accent1"/>
              </a:solidFill>
            </a:endParaRPr>
          </a:p>
        </p:txBody>
      </p:sp>
      <p:pic>
        <p:nvPicPr>
          <p:cNvPr id="6" name="tF5kr251BRs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662796" y="1524000"/>
            <a:ext cx="4762500" cy="1923185"/>
          </a:xfrm>
          <a:prstGeom prst="rect">
            <a:avLst/>
          </a:prstGeom>
        </p:spPr>
      </p:pic>
      <p:pic>
        <p:nvPicPr>
          <p:cNvPr id="7" name="2SiR82ZgRsU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3648941" y="3539836"/>
            <a:ext cx="4790209" cy="18565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5867400"/>
            <a:ext cx="7829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One of the most important figures in the development of classical music. Helped develop forms for the string quartet and the symphony.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7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1638</TotalTime>
  <Words>446</Words>
  <Application>Microsoft Office PowerPoint</Application>
  <PresentationFormat>On-screen Show (4:3)</PresentationFormat>
  <Paragraphs>41</Paragraphs>
  <Slides>10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Apex</vt:lpstr>
      <vt:lpstr>Writers Face Censorship</vt:lpstr>
      <vt:lpstr>Enlightenment Ideas Spread to Salons</vt:lpstr>
      <vt:lpstr>PowerPoint Presentation</vt:lpstr>
      <vt:lpstr>PowerPoint Presentation</vt:lpstr>
      <vt:lpstr>Baroque Style</vt:lpstr>
      <vt:lpstr>PowerPoint Presentation</vt:lpstr>
      <vt:lpstr>Rococo Style</vt:lpstr>
      <vt:lpstr>Composers </vt:lpstr>
      <vt:lpstr>PowerPoint Presentation</vt:lpstr>
      <vt:lpstr>Wolfgang Amadeus Mozart 1756-1791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Fabiano</dc:creator>
  <cp:lastModifiedBy>Joseph Fabiano</cp:lastModifiedBy>
  <cp:revision>10</cp:revision>
  <cp:lastPrinted>2017-09-15T19:10:19Z</cp:lastPrinted>
  <dcterms:created xsi:type="dcterms:W3CDTF">2015-09-13T22:45:08Z</dcterms:created>
  <dcterms:modified xsi:type="dcterms:W3CDTF">2017-09-15T19:11:49Z</dcterms:modified>
</cp:coreProperties>
</file>